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2" r:id="rId3"/>
    <p:sldId id="269" r:id="rId4"/>
    <p:sldId id="272" r:id="rId5"/>
    <p:sldId id="270" r:id="rId6"/>
    <p:sldId id="271" r:id="rId7"/>
    <p:sldId id="263" r:id="rId8"/>
    <p:sldId id="284" r:id="rId9"/>
    <p:sldId id="285" r:id="rId10"/>
    <p:sldId id="286" r:id="rId11"/>
    <p:sldId id="287" r:id="rId12"/>
    <p:sldId id="288" r:id="rId13"/>
    <p:sldId id="264" r:id="rId14"/>
    <p:sldId id="276" r:id="rId15"/>
    <p:sldId id="277" r:id="rId16"/>
    <p:sldId id="279" r:id="rId17"/>
    <p:sldId id="278" r:id="rId18"/>
    <p:sldId id="280" r:id="rId19"/>
    <p:sldId id="282" r:id="rId20"/>
    <p:sldId id="283" r:id="rId21"/>
    <p:sldId id="265" r:id="rId22"/>
    <p:sldId id="293" r:id="rId23"/>
    <p:sldId id="289" r:id="rId24"/>
    <p:sldId id="266" r:id="rId25"/>
    <p:sldId id="267" r:id="rId26"/>
    <p:sldId id="274" r:id="rId27"/>
    <p:sldId id="273" r:id="rId28"/>
    <p:sldId id="281" r:id="rId29"/>
    <p:sldId id="290" r:id="rId30"/>
    <p:sldId id="292" r:id="rId31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41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40880" y="458964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160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6514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62080" y="210168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408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6514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562080" y="4589640"/>
            <a:ext cx="277164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40880" y="555480"/>
            <a:ext cx="8607960" cy="585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1600" y="458964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40880" y="4589640"/>
            <a:ext cx="8607960" cy="227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B02996DC-EF5C-4E68-A31A-DEBE2AA53C3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raview.org/HTML/Index.html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741240" y="162000"/>
            <a:ext cx="8609040" cy="16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Geoscientific data analysis using UNIX and GMT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735480" y="984960"/>
            <a:ext cx="8609040" cy="59989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" noProof="0" dirty="0" smtClean="0">
                <a:solidFill>
                  <a:srgbClr val="000000"/>
                </a:solidFill>
                <a:latin typeface="Optima" pitchFamily="2" charset="0"/>
              </a:rPr>
              <a:t>7</a:t>
            </a:r>
            <a:r>
              <a:rPr kumimoji="0" lang="en-US" sz="4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/7: </a:t>
            </a:r>
            <a:r>
              <a:rPr kumimoji="0" lang="en-US" sz="4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3-D</a:t>
            </a:r>
            <a:r>
              <a:rPr kumimoji="0" lang="en-US" sz="4800" b="0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 visualization and </a:t>
            </a: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other tools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Thorsten </a:t>
            </a:r>
            <a:r>
              <a:rPr kumimoji="0" lang="en-GB" sz="32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Becker</a:t>
            </a:r>
            <a:endParaRPr kumimoji="0" lang="en-GB" sz="3200" b="0" i="0" u="none" strike="noStrike" kern="120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The University of Texas at Austin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  <a:p>
            <a:pPr marL="214200" marR="0" lvl="0" indent="-214200" algn="ctr" defTabSz="914400" rtl="0" eaLnBrk="1" fontAlgn="auto" latinLnBrk="0" hangingPunct="1">
              <a:lnSpc>
                <a:spcPts val="3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April 2021</a:t>
            </a: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9"/>
            <a:ext cx="10080625" cy="75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2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10080625" cy="75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10080625" cy="75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2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740880" y="19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Paraview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8" y="1858489"/>
            <a:ext cx="9754288" cy="394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plots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532"/>
            <a:ext cx="10080625" cy="44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D plots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333"/>
            <a:ext cx="10080625" cy="44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D plots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01" y="1817640"/>
            <a:ext cx="7862717" cy="49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-udc.ig.utexas.edu/external/becker/images/claudio_view4c_to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" y="1536395"/>
            <a:ext cx="4984263" cy="495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-udc.ig.utexas.edu/external/becker/images/tc/vtk_convec_t.temp.9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94" y="1493901"/>
            <a:ext cx="4962667" cy="50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-udc.ig.utexas.edu/external/becker/images/tibet.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2" y="981800"/>
            <a:ext cx="9555782" cy="577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8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330"/>
            <a:ext cx="10001380" cy="42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741240" y="555480"/>
            <a:ext cx="8607600" cy="126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i="1" strike="noStrike" spc="-1" dirty="0">
                <a:latin typeface="Arial"/>
              </a:rPr>
              <a:t>Visualization: </a:t>
            </a:r>
            <a:r>
              <a:rPr lang="en-US" sz="4400" b="1" strike="noStrike" spc="-1" dirty="0">
                <a:latin typeface="Arial"/>
              </a:rPr>
              <a:t>3-D</a:t>
            </a:r>
          </a:p>
        </p:txBody>
      </p:sp>
      <p:sp>
        <p:nvSpPr>
          <p:cNvPr id="97" name="TextShape 2"/>
          <p:cNvSpPr txBox="1"/>
          <p:nvPr/>
        </p:nvSpPr>
        <p:spPr>
          <a:xfrm>
            <a:off x="235641" y="1905130"/>
            <a:ext cx="9629575" cy="513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Licensed (expensive)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</a:rPr>
              <a:t>Matlab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IDL (not so good)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ree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software with available source code: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err="1" smtClean="0">
                <a:solidFill>
                  <a:srgbClr val="000000"/>
                </a:solidFill>
                <a:latin typeface="Arial"/>
                <a:hlinkClick r:id="rId2"/>
              </a:rPr>
              <a:t>paraview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: VTK based parallel tool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GMT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Octave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: like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</a:rPr>
              <a:t>matlab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, sort 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of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pc="-1" dirty="0" smtClean="0">
                <a:solidFill>
                  <a:srgbClr val="000000"/>
                </a:solidFill>
                <a:latin typeface="Arial"/>
              </a:rPr>
              <a:t>Python, </a:t>
            </a:r>
            <a:r>
              <a:rPr lang="en-US" sz="2400" spc="-1" dirty="0" err="1" smtClean="0">
                <a:solidFill>
                  <a:srgbClr val="000000"/>
                </a:solidFill>
                <a:latin typeface="Arial"/>
              </a:rPr>
              <a:t>matplotlib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 recommend </a:t>
            </a:r>
            <a:r>
              <a:rPr lang="en-US" sz="2800" b="0" strike="noStrike" spc="-1" dirty="0" err="1" smtClean="0">
                <a:solidFill>
                  <a:srgbClr val="000000"/>
                </a:solidFill>
                <a:latin typeface="Arial"/>
              </a:rPr>
              <a:t>paraview</a:t>
            </a:r>
            <a:r>
              <a:rPr lang="en-US" sz="2800" spc="-1" dirty="0" smtClean="0">
                <a:solidFill>
                  <a:srgbClr val="000000"/>
                </a:solidFill>
                <a:latin typeface="Arial"/>
              </a:rPr>
              <a:t>, python/</a:t>
            </a:r>
            <a:r>
              <a:rPr lang="en-US" sz="2800" spc="-1" dirty="0" err="1" smtClean="0">
                <a:solidFill>
                  <a:srgbClr val="000000"/>
                </a:solidFill>
                <a:latin typeface="Arial"/>
              </a:rPr>
              <a:t>matplotlib</a:t>
            </a:r>
            <a:r>
              <a:rPr lang="en-US" sz="28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2800" b="0" strike="noStrike" spc="-1" dirty="0" err="1" smtClean="0">
                <a:solidFill>
                  <a:srgbClr val="000000"/>
                </a:solidFill>
                <a:latin typeface="Arial"/>
              </a:rPr>
              <a:t>gnuplo</a:t>
            </a:r>
            <a:r>
              <a:rPr lang="en-US" sz="2800" spc="-1" dirty="0" err="1" smtClean="0">
                <a:solidFill>
                  <a:srgbClr val="000000"/>
                </a:solidFill>
                <a:latin typeface="Arial"/>
              </a:rPr>
              <a:t>t</a:t>
            </a:r>
            <a:endParaRPr lang="en-US" sz="2800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There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is plenty of stuff around (don't write your own)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" y="70836"/>
            <a:ext cx="8957256" cy="3814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9" y="3121662"/>
            <a:ext cx="9261446" cy="42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Paraview</a:t>
            </a:r>
          </a:p>
        </p:txBody>
      </p:sp>
      <p:sp>
        <p:nvSpPr>
          <p:cNvPr id="102" name="TextShape 2"/>
          <p:cNvSpPr txBox="1"/>
          <p:nvPr/>
        </p:nvSpPr>
        <p:spPr>
          <a:xfrm>
            <a:off x="740880" y="2101680"/>
            <a:ext cx="8607960" cy="471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 like it because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It's free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It's powerful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It's quantitative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It's scriptable (hey!)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It's parallel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Can read a range of formats, including VTK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Courier 10 Pitch"/>
              </a:rPr>
              <a:t>My web page/on Canvas:</a:t>
            </a:r>
          </a:p>
          <a:p>
            <a:pPr marL="889200" lvl="1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smtClean="0">
                <a:solidFill>
                  <a:srgbClr val="000000"/>
                </a:solidFill>
                <a:latin typeface="Courier 10 Pitch"/>
              </a:rPr>
              <a:t>grd2vtk</a:t>
            </a:r>
            <a:r>
              <a:rPr lang="en-US" sz="3200" b="0" strike="noStrike" spc="-1" dirty="0">
                <a:solidFill>
                  <a:srgbClr val="000000"/>
                </a:solidFill>
                <a:latin typeface="Courier 10 Pitch"/>
              </a:rPr>
              <a:t>, grd2vtk_cart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89200" lvl="1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ourier 10 Pitch"/>
              </a:rPr>
              <a:t>gmtpoly2vtk.awk, gmtcpt2paraview.awk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 test drive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3" y="1682954"/>
            <a:ext cx="9752934" cy="5477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3" y="6143223"/>
            <a:ext cx="2606826" cy="5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7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5" y="1634497"/>
            <a:ext cx="1143160" cy="1933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898"/>
          <a:stretch/>
        </p:blipFill>
        <p:spPr>
          <a:xfrm>
            <a:off x="1806185" y="2067059"/>
            <a:ext cx="1286054" cy="2321812"/>
          </a:xfrm>
          <a:prstGeom prst="rect">
            <a:avLst/>
          </a:prstGeom>
        </p:spPr>
      </p:pic>
      <p:pic>
        <p:nvPicPr>
          <p:cNvPr id="4098" name="Picture 2" descr="https://www.paraview.org/wp-content/uploads/2014/04/densityoverl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21" y="105454"/>
            <a:ext cx="5632156" cy="39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699" y="3920763"/>
            <a:ext cx="2229161" cy="1971950"/>
          </a:xfrm>
          <a:prstGeom prst="rect">
            <a:avLst/>
          </a:prstGeom>
        </p:spPr>
      </p:pic>
      <p:pic>
        <p:nvPicPr>
          <p:cNvPr id="4100" name="Picture 4" descr="https://www.paraview.org/wp-content/uploads/2014/05/MITgc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56" y="4166315"/>
            <a:ext cx="4775320" cy="31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9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66" y="135228"/>
            <a:ext cx="7672987" cy="727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740880" y="1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Paraview scripting</a:t>
            </a: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35280" y="1236240"/>
            <a:ext cx="10079640" cy="629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740880" y="1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Paraview scripting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55" y="1352583"/>
            <a:ext cx="6087325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740880" y="1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 err="1">
                <a:solidFill>
                  <a:srgbClr val="333333"/>
                </a:solidFill>
                <a:latin typeface="Arial"/>
              </a:rPr>
              <a:t>Paraview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scripting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16" y="1560037"/>
            <a:ext cx="6087325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-udc.ig.utexas.edu/external/becker/images/egm360.h.animation.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01" y="159373"/>
            <a:ext cx="7085395" cy="7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3" y="135227"/>
            <a:ext cx="6613585" cy="4687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12" y="229265"/>
            <a:ext cx="3164813" cy="459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5" y="4870200"/>
            <a:ext cx="8783276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87" y="684269"/>
            <a:ext cx="8607960" cy="1262160"/>
          </a:xfrm>
        </p:spPr>
        <p:txBody>
          <a:bodyPr/>
          <a:lstStyle/>
          <a:p>
            <a:r>
              <a:rPr lang="en-US" dirty="0" err="1" smtClean="0"/>
              <a:t>Gnuplot</a:t>
            </a:r>
            <a:r>
              <a:rPr lang="en-US" dirty="0" smtClean="0"/>
              <a:t> for 3-D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30" name="Picture 6" descr="http://gnuplot.sourceforge.net/demo/projection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57" y="2002893"/>
            <a:ext cx="8197059" cy="54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nuplot hiro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20" y="180304"/>
            <a:ext cx="3177923" cy="19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0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12" y="229265"/>
            <a:ext cx="3164813" cy="4593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669"/>
          <a:stretch/>
        </p:blipFill>
        <p:spPr>
          <a:xfrm>
            <a:off x="97335" y="289776"/>
            <a:ext cx="6662745" cy="5975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930" y="6021840"/>
            <a:ext cx="4734695" cy="1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87" y="684269"/>
            <a:ext cx="8607960" cy="1262160"/>
          </a:xfrm>
        </p:spPr>
        <p:txBody>
          <a:bodyPr/>
          <a:lstStyle/>
          <a:p>
            <a:r>
              <a:rPr lang="en-US" dirty="0" smtClean="0"/>
              <a:t>GMT for 3-D</a:t>
            </a:r>
            <a:br>
              <a:rPr lang="en-US" dirty="0" smtClean="0"/>
            </a:br>
            <a:r>
              <a:rPr lang="en-US" dirty="0" smtClean="0"/>
              <a:t>shading with</a:t>
            </a:r>
            <a:br>
              <a:rPr lang="en-US" dirty="0" smtClean="0"/>
            </a:br>
            <a:r>
              <a:rPr lang="en-US" dirty="0" smtClean="0"/>
              <a:t>gradient</a:t>
            </a:r>
            <a:endParaRPr lang="en-US" dirty="0"/>
          </a:p>
        </p:txBody>
      </p:sp>
      <p:pic>
        <p:nvPicPr>
          <p:cNvPr id="1028" name="Picture 4" descr="https://docs.generic-mapping-tools.org/6.1/_images/ex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45" y="1186560"/>
            <a:ext cx="5850199" cy="605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GMT for 3-D</a:t>
            </a:r>
            <a:br>
              <a:rPr lang="en-US" dirty="0" smtClean="0"/>
            </a:br>
            <a:r>
              <a:rPr lang="en-US" dirty="0" smtClean="0"/>
              <a:t>perspectives</a:t>
            </a:r>
            <a:endParaRPr lang="en-US" dirty="0"/>
          </a:p>
        </p:txBody>
      </p:sp>
      <p:pic>
        <p:nvPicPr>
          <p:cNvPr id="1026" name="Picture 2" descr="https://docs.generic-mapping-tools.org/6.1/_images/ex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79" y="643943"/>
            <a:ext cx="5691240" cy="67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93"/>
          <a:stretch/>
        </p:blipFill>
        <p:spPr>
          <a:xfrm>
            <a:off x="1242812" y="2459865"/>
            <a:ext cx="4515468" cy="484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GMT for 3-D</a:t>
            </a:r>
            <a:br>
              <a:rPr lang="en-US" dirty="0" smtClean="0"/>
            </a:br>
            <a:r>
              <a:rPr lang="en-US" dirty="0" smtClean="0"/>
              <a:t>perspectives</a:t>
            </a:r>
            <a:endParaRPr lang="en-US" dirty="0"/>
          </a:p>
        </p:txBody>
      </p:sp>
      <p:pic>
        <p:nvPicPr>
          <p:cNvPr id="3074" name="Picture 2" descr="https://docs.generic-mapping-tools.org/6.1/_images/ex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82" y="792051"/>
            <a:ext cx="3894745" cy="27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2" y="103030"/>
            <a:ext cx="9035639" cy="726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8859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23562" cy="75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1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</TotalTime>
  <Words>160</Words>
  <Application>Microsoft Office PowerPoint</Application>
  <PresentationFormat>Custom</PresentationFormat>
  <Paragraphs>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Courier 10 Pitch</vt:lpstr>
      <vt:lpstr>DejaVu Sans</vt:lpstr>
      <vt:lpstr>Optima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Gnuplot for 3-D </vt:lpstr>
      <vt:lpstr>GMT for 3-D shading with gradient</vt:lpstr>
      <vt:lpstr>GMT for 3-D perspectives</vt:lpstr>
      <vt:lpstr>GMT for 3-D perspectives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plots</vt:lpstr>
      <vt:lpstr>3D plots</vt:lpstr>
      <vt:lpstr>3D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Paraview test drive</vt:lpstr>
      <vt:lpstr>Data formats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Thorsten Becker</dc:creator>
  <dc:description/>
  <cp:lastModifiedBy>Becker, Thorsten</cp:lastModifiedBy>
  <cp:revision>63</cp:revision>
  <dcterms:created xsi:type="dcterms:W3CDTF">2012-03-31T15:15:57Z</dcterms:created>
  <dcterms:modified xsi:type="dcterms:W3CDTF">2021-04-30T00:28:48Z</dcterms:modified>
  <dc:language>en-US</dc:language>
</cp:coreProperties>
</file>