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30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5" r:id="rId21"/>
    <p:sldId id="298" r:id="rId22"/>
    <p:sldId id="300" r:id="rId23"/>
    <p:sldId id="299" r:id="rId2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41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514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620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408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514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620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0880" y="555480"/>
            <a:ext cx="86079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A7D4595-1BE9-4BF2-A4A5-63F14192D35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741240" y="162000"/>
            <a:ext cx="86090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Geoscientific data analysis using UNIX and GMT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35480" y="984960"/>
            <a:ext cx="8609040" cy="5998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" noProof="0" dirty="0" smtClean="0">
                <a:solidFill>
                  <a:srgbClr val="000000"/>
                </a:solidFill>
                <a:latin typeface="Optima" pitchFamily="2" charset="0"/>
              </a:rPr>
              <a:t>6</a:t>
            </a:r>
            <a:r>
              <a:rPr kumimoji="0" lang="en-US" sz="4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/8: GMT IV</a:t>
            </a:r>
            <a:endParaRPr lang="en-US" sz="4800" spc="-1" dirty="0">
              <a:solidFill>
                <a:srgbClr val="000000"/>
              </a:solidFill>
              <a:latin typeface="Optima" pitchFamily="2" charset="0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x-y plots and fitting curves</a:t>
            </a: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Thorsten </a:t>
            </a:r>
            <a:r>
              <a:rPr kumimoji="0" lang="en-GB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Becker</a:t>
            </a:r>
            <a:endParaRPr kumimoji="0" lang="en-GB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The University of Texas at Austin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April 2021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38227" y="123389"/>
            <a:ext cx="8607960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Fitting a polynomial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27" y="2211615"/>
            <a:ext cx="9176423" cy="4890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66" y="1110662"/>
            <a:ext cx="8074946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38227" y="123389"/>
            <a:ext cx="8607960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Fitting a polynomial – always plot the </a:t>
            </a:r>
            <a:r>
              <a:rPr lang="en-US" dirty="0"/>
              <a:t>r</a:t>
            </a:r>
            <a:r>
              <a:rPr lang="en-US" dirty="0" smtClean="0"/>
              <a:t>esidual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5" y="2556455"/>
            <a:ext cx="8508845" cy="4492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35" y="1549630"/>
            <a:ext cx="8183163" cy="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38227" y="123389"/>
            <a:ext cx="8607960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Fitting a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" y="3604736"/>
            <a:ext cx="8019998" cy="3887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4" y="52711"/>
            <a:ext cx="4026411" cy="40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5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2" y="1676827"/>
            <a:ext cx="5239481" cy="524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07" y="671104"/>
            <a:ext cx="3629532" cy="2886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393" y="5543376"/>
            <a:ext cx="2185987" cy="1449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6457" y="235745"/>
            <a:ext cx="406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(linear) correlation coefficient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77" y="355758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Spearman rank correlation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336" y="4379094"/>
            <a:ext cx="1200318" cy="571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862" y="7005205"/>
            <a:ext cx="1905266" cy="342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907" y="5148241"/>
            <a:ext cx="3320233" cy="395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8672" y="4067831"/>
            <a:ext cx="3565963" cy="4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7" y="2814637"/>
            <a:ext cx="4446013" cy="4454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91" y="2812187"/>
            <a:ext cx="5756090" cy="4456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78062"/>
            <a:ext cx="4931325" cy="25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err="1" smtClean="0"/>
              <a:t>Gnuplot</a:t>
            </a:r>
            <a:r>
              <a:rPr lang="en-US" dirty="0" smtClean="0"/>
              <a:t> – plotting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33" b="-1"/>
          <a:stretch/>
        </p:blipFill>
        <p:spPr>
          <a:xfrm>
            <a:off x="0" y="1264444"/>
            <a:ext cx="5037409" cy="182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74" y="2382936"/>
            <a:ext cx="7184051" cy="51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err="1" smtClean="0"/>
              <a:t>Gnuplot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013" y="3543299"/>
            <a:ext cx="5624924" cy="396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17" y="248229"/>
            <a:ext cx="502990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err="1" smtClean="0"/>
              <a:t>Gnuplot</a:t>
            </a:r>
            <a:r>
              <a:rPr lang="en-US" dirty="0" smtClean="0"/>
              <a:t> – plotting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0" t="4691"/>
          <a:stretch/>
        </p:blipFill>
        <p:spPr>
          <a:xfrm>
            <a:off x="297967" y="1278731"/>
            <a:ext cx="8803305" cy="1970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78" y="2921794"/>
            <a:ext cx="6183429" cy="44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3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err="1" smtClean="0"/>
              <a:t>Gnuplot</a:t>
            </a:r>
            <a:r>
              <a:rPr lang="en-US" dirty="0" smtClean="0"/>
              <a:t> – fitting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29" y="3400425"/>
            <a:ext cx="5492537" cy="3889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7" t="1039" b="10162"/>
          <a:stretch/>
        </p:blipFill>
        <p:spPr>
          <a:xfrm>
            <a:off x="1364456" y="1168678"/>
            <a:ext cx="8165083" cy="1810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3" y="3484401"/>
            <a:ext cx="4452436" cy="19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7" y="169718"/>
            <a:ext cx="8607960" cy="1262160"/>
          </a:xfrm>
        </p:spPr>
        <p:txBody>
          <a:bodyPr/>
          <a:lstStyle/>
          <a:p>
            <a:r>
              <a:rPr lang="en-US" dirty="0" err="1" smtClean="0"/>
              <a:t>Gnuplot</a:t>
            </a:r>
            <a:r>
              <a:rPr lang="en-US" dirty="0" smtClean="0"/>
              <a:t> – fitting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755" y="3543300"/>
            <a:ext cx="4990140" cy="357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1" r="14268"/>
          <a:stretch/>
        </p:blipFill>
        <p:spPr>
          <a:xfrm>
            <a:off x="5144700" y="1479245"/>
            <a:ext cx="4742250" cy="164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3300"/>
            <a:ext cx="4892287" cy="3464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6743"/>
          <a:stretch/>
        </p:blipFill>
        <p:spPr>
          <a:xfrm>
            <a:off x="149511" y="1580436"/>
            <a:ext cx="4452436" cy="14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7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49" y="-203403"/>
            <a:ext cx="6195075" cy="76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1" y="417408"/>
            <a:ext cx="8459381" cy="1495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-473" b="2215"/>
          <a:stretch/>
        </p:blipFill>
        <p:spPr>
          <a:xfrm>
            <a:off x="92869" y="2183396"/>
            <a:ext cx="5420481" cy="2967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03" y="3750469"/>
            <a:ext cx="5132301" cy="3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6" b="1451"/>
          <a:stretch/>
        </p:blipFill>
        <p:spPr>
          <a:xfrm>
            <a:off x="157162" y="2112449"/>
            <a:ext cx="5507425" cy="330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01"/>
          <a:stretch/>
        </p:blipFill>
        <p:spPr>
          <a:xfrm>
            <a:off x="4893670" y="3764757"/>
            <a:ext cx="5095495" cy="3614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4" y="403130"/>
            <a:ext cx="850701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741240" y="-30852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Tools: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g3data</a:t>
            </a:r>
          </a:p>
        </p:txBody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360" y="1260360"/>
            <a:ext cx="10079640" cy="629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568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class next Thursday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40880" y="555480"/>
            <a:ext cx="8607960" cy="5362362"/>
          </a:xfrm>
        </p:spPr>
        <p:txBody>
          <a:bodyPr/>
          <a:lstStyle/>
          <a:p>
            <a:r>
              <a:rPr lang="en-US" dirty="0" smtClean="0"/>
              <a:t>Friday is on </a:t>
            </a:r>
            <a:r>
              <a:rPr lang="en-US" dirty="0" err="1" smtClean="0"/>
              <a:t>Paraview</a:t>
            </a:r>
            <a:r>
              <a:rPr lang="en-US" dirty="0" smtClean="0"/>
              <a:t> 3-D visualization and other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4" y="91690"/>
            <a:ext cx="8354591" cy="231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84" y="3043910"/>
            <a:ext cx="7773485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9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5"/>
          <a:stretch/>
        </p:blipFill>
        <p:spPr>
          <a:xfrm>
            <a:off x="1894097" y="2587044"/>
            <a:ext cx="6076742" cy="323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rough/irregularly spaced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6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48" y="3515932"/>
            <a:ext cx="6071597" cy="32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5"/>
          <a:stretch/>
        </p:blipFill>
        <p:spPr>
          <a:xfrm>
            <a:off x="3658603" y="186744"/>
            <a:ext cx="6076742" cy="323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6" y="2840960"/>
            <a:ext cx="6468378" cy="116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6" y="251692"/>
            <a:ext cx="8607960" cy="1262160"/>
          </a:xfrm>
        </p:spPr>
        <p:txBody>
          <a:bodyPr/>
          <a:lstStyle/>
          <a:p>
            <a:r>
              <a:rPr lang="en-US" dirty="0" smtClean="0"/>
              <a:t>Use splines?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0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12" y="3752442"/>
            <a:ext cx="6877610" cy="3685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11" y="57150"/>
            <a:ext cx="6877610" cy="36311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118" y="426892"/>
            <a:ext cx="2352363" cy="5288108"/>
          </a:xfrm>
        </p:spPr>
        <p:txBody>
          <a:bodyPr/>
          <a:lstStyle/>
          <a:p>
            <a:r>
              <a:rPr lang="en-US" dirty="0" smtClean="0"/>
              <a:t>Note curve outside data range</a:t>
            </a:r>
            <a:br>
              <a:rPr lang="en-US" dirty="0" smtClean="0"/>
            </a:br>
            <a:r>
              <a:rPr lang="en-US" dirty="0" smtClean="0"/>
              <a:t>-&gt; use symbols and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5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69"/>
          <a:stretch/>
        </p:blipFill>
        <p:spPr>
          <a:xfrm>
            <a:off x="1224438" y="1867437"/>
            <a:ext cx="7756861" cy="40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process noisy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6" b="1"/>
          <a:stretch/>
        </p:blipFill>
        <p:spPr>
          <a:xfrm>
            <a:off x="965914" y="3032975"/>
            <a:ext cx="8339071" cy="4455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0" y="1385549"/>
            <a:ext cx="6754168" cy="13241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227" y="123389"/>
            <a:ext cx="8607960" cy="1262160"/>
          </a:xfrm>
        </p:spPr>
        <p:txBody>
          <a:bodyPr/>
          <a:lstStyle/>
          <a:p>
            <a:r>
              <a:rPr lang="en-US" dirty="0" smtClean="0"/>
              <a:t>Box car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2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3" y="2564152"/>
            <a:ext cx="8630747" cy="4582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9" y="1385549"/>
            <a:ext cx="6411220" cy="562053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23939" y="273408"/>
            <a:ext cx="8607960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Min/Median/Max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4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116</Words>
  <Application>Microsoft Office PowerPoint</Application>
  <PresentationFormat>Custom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DejaVu Sans</vt:lpstr>
      <vt:lpstr>Optima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What to do with rough/irregularly spaced data?</vt:lpstr>
      <vt:lpstr>Use splines?</vt:lpstr>
      <vt:lpstr>Note curve outside data range -&gt; use symbols and lines</vt:lpstr>
      <vt:lpstr>How to process noisy data</vt:lpstr>
      <vt:lpstr>Box car filter</vt:lpstr>
      <vt:lpstr>PowerPoint Presentation</vt:lpstr>
      <vt:lpstr>PowerPoint Presentation</vt:lpstr>
      <vt:lpstr>PowerPoint Presentation</vt:lpstr>
      <vt:lpstr>PowerPoint Presentation</vt:lpstr>
      <vt:lpstr>Correlation</vt:lpstr>
      <vt:lpstr>Correlation</vt:lpstr>
      <vt:lpstr>Gnuplot – plotting functions</vt:lpstr>
      <vt:lpstr>Gnuplot</vt:lpstr>
      <vt:lpstr>Gnuplot – plotting data</vt:lpstr>
      <vt:lpstr>Gnuplot – fitting data</vt:lpstr>
      <vt:lpstr>Gnuplot – fitting data</vt:lpstr>
      <vt:lpstr>PowerPoint Presentation</vt:lpstr>
      <vt:lpstr>PowerPoint Presentation</vt:lpstr>
      <vt:lpstr>PowerPoint Presentation</vt:lpstr>
      <vt:lpstr>No class next 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Thorsten Becker</dc:creator>
  <dc:description/>
  <cp:lastModifiedBy>Becker, Thorsten</cp:lastModifiedBy>
  <cp:revision>57</cp:revision>
  <dcterms:created xsi:type="dcterms:W3CDTF">2012-03-31T15:15:57Z</dcterms:created>
  <dcterms:modified xsi:type="dcterms:W3CDTF">2021-04-23T17:59:34Z</dcterms:modified>
  <dc:language>en-US</dc:language>
</cp:coreProperties>
</file>